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62" r:id="rId9"/>
    <p:sldId id="264" r:id="rId10"/>
    <p:sldId id="265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0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90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9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3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3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2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NFT- </a:t>
            </a:r>
            <a:r>
              <a:rPr lang="uk-UA" dirty="0" err="1" smtClean="0"/>
              <a:t>питомец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528956" y="3099461"/>
            <a:ext cx="4012134" cy="2173184"/>
          </a:xfrm>
        </p:spPr>
        <p:txBody>
          <a:bodyPr/>
          <a:lstStyle/>
          <a:p>
            <a:r>
              <a:rPr lang="ru-RU" dirty="0" smtClean="0"/>
              <a:t>Заведи себе </a:t>
            </a:r>
            <a:r>
              <a:rPr lang="ru-RU" dirty="0" err="1" smtClean="0"/>
              <a:t>питомецев</a:t>
            </a:r>
            <a:r>
              <a:rPr lang="ru-RU" dirty="0" smtClean="0"/>
              <a:t>, которые нуждается в твоем уходе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109146"/>
              </p:ext>
            </p:extLst>
          </p:nvPr>
        </p:nvGraphicFramePr>
        <p:xfrm>
          <a:off x="680320" y="2250578"/>
          <a:ext cx="6694257" cy="4016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3" imgW="2937960" imgH="1886400" progId="">
                  <p:embed/>
                </p:oleObj>
              </mc:Choice>
              <mc:Fallback>
                <p:oleObj r:id="rId3" imgW="2937960" imgH="188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0" y="2250578"/>
                        <a:ext cx="6694257" cy="4016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5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45386" y="2336873"/>
            <a:ext cx="4700058" cy="3599316"/>
          </a:xfrm>
        </p:spPr>
        <p:txBody>
          <a:bodyPr/>
          <a:lstStyle/>
          <a:p>
            <a:r>
              <a:rPr lang="ru-RU" dirty="0" smtClean="0"/>
              <a:t>После каждого действия с питомцем обновляется его характеристика</a:t>
            </a:r>
          </a:p>
          <a:p>
            <a:r>
              <a:rPr lang="ru-RU" dirty="0" smtClean="0"/>
              <a:t>По достижению определенного опыта, заданного в контракте, питомец растет и его изображение меняется на следующее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47014"/>
              </p:ext>
            </p:extLst>
          </p:nvPr>
        </p:nvGraphicFramePr>
        <p:xfrm>
          <a:off x="680320" y="2336873"/>
          <a:ext cx="5141052" cy="3599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3" imgW="2816280" imgH="1971720" progId="">
                  <p:embed/>
                </p:oleObj>
              </mc:Choice>
              <mc:Fallback>
                <p:oleObj r:id="rId3" imgW="2816280" imgH="197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5141052" cy="3599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16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ru-RU" sz="1200" dirty="0" smtClean="0"/>
              <a:t>Если питомец заболел, его можно:</a:t>
            </a:r>
          </a:p>
          <a:p>
            <a:r>
              <a:rPr lang="ru-RU" sz="1200" dirty="0" smtClean="0"/>
              <a:t>Исцелить зельем за </a:t>
            </a:r>
            <a:r>
              <a:rPr lang="en-US" sz="1200" dirty="0" smtClean="0"/>
              <a:t>ETH</a:t>
            </a:r>
            <a:endParaRPr lang="uk-UA" sz="1200" dirty="0" smtClean="0"/>
          </a:p>
          <a:p>
            <a:r>
              <a:rPr lang="uk-UA" sz="1200" dirty="0" err="1" smtClean="0"/>
              <a:t>Удалить</a:t>
            </a:r>
            <a:r>
              <a:rPr lang="uk-UA" sz="1200" dirty="0" smtClean="0"/>
              <a:t>  (все </a:t>
            </a:r>
            <a:r>
              <a:rPr lang="uk-UA" sz="1200" dirty="0" err="1" smtClean="0"/>
              <a:t>отстальные</a:t>
            </a:r>
            <a:r>
              <a:rPr lang="uk-UA" sz="1200" dirty="0" smtClean="0"/>
              <a:t> </a:t>
            </a:r>
            <a:r>
              <a:rPr lang="uk-UA" sz="1200" dirty="0" err="1" smtClean="0"/>
              <a:t>функции</a:t>
            </a:r>
            <a:r>
              <a:rPr lang="uk-UA" sz="1200" dirty="0" smtClean="0"/>
              <a:t> не </a:t>
            </a:r>
            <a:r>
              <a:rPr lang="uk-UA" sz="1200" dirty="0" err="1" smtClean="0"/>
              <a:t>доступн</a:t>
            </a:r>
            <a:r>
              <a:rPr lang="ru-RU" sz="1200" dirty="0" smtClean="0"/>
              <a:t>ы</a:t>
            </a:r>
            <a:endParaRPr lang="en-US" sz="1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После  исцеления – Ваш питомец снова активен и готов получать Ваш уход и заботу</a:t>
            </a:r>
            <a:endParaRPr lang="en-US" sz="16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69804"/>
              </p:ext>
            </p:extLst>
          </p:nvPr>
        </p:nvGraphicFramePr>
        <p:xfrm>
          <a:off x="690904" y="3028948"/>
          <a:ext cx="4919292" cy="313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r:id="rId3" imgW="2922840" imgH="1862280" progId="">
                  <p:embed/>
                </p:oleObj>
              </mc:Choice>
              <mc:Fallback>
                <p:oleObj r:id="rId3" imgW="2922840" imgH="1862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904" y="3028948"/>
                        <a:ext cx="4919292" cy="313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5946"/>
              </p:ext>
            </p:extLst>
          </p:nvPr>
        </p:nvGraphicFramePr>
        <p:xfrm>
          <a:off x="5735333" y="3028948"/>
          <a:ext cx="4558849" cy="310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r:id="rId5" imgW="2944080" imgH="2005560" progId="">
                  <p:embed/>
                </p:oleObj>
              </mc:Choice>
              <mc:Fallback>
                <p:oleObj r:id="rId5" imgW="2944080" imgH="2005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5333" y="3028948"/>
                        <a:ext cx="4558849" cy="3103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6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9192" y="2043506"/>
            <a:ext cx="6030525" cy="576262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Доступна покупка новых питомцев за </a:t>
            </a:r>
            <a:r>
              <a:rPr lang="en-US" dirty="0" smtClean="0"/>
              <a:t>ETH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5"/>
          </p:nvPr>
        </p:nvSpPr>
        <p:spPr>
          <a:xfrm>
            <a:off x="680322" y="3705101"/>
            <a:ext cx="3049702" cy="22310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6"/>
          </p:nvPr>
        </p:nvSpPr>
        <p:spPr>
          <a:xfrm>
            <a:off x="3945470" y="2952521"/>
            <a:ext cx="3063240" cy="2391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7"/>
          </p:nvPr>
        </p:nvSpPr>
        <p:spPr>
          <a:xfrm>
            <a:off x="7224156" y="3415842"/>
            <a:ext cx="3070025" cy="2520344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70599"/>
              </p:ext>
            </p:extLst>
          </p:nvPr>
        </p:nvGraphicFramePr>
        <p:xfrm>
          <a:off x="319829" y="3426314"/>
          <a:ext cx="3770688" cy="254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r:id="rId3" imgW="2904480" imgH="1956600" progId="">
                  <p:embed/>
                </p:oleObj>
              </mc:Choice>
              <mc:Fallback>
                <p:oleObj r:id="rId3" imgW="2904480" imgH="1956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829" y="3426314"/>
                        <a:ext cx="3770688" cy="254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63239"/>
              </p:ext>
            </p:extLst>
          </p:nvPr>
        </p:nvGraphicFramePr>
        <p:xfrm>
          <a:off x="3730024" y="2889942"/>
          <a:ext cx="3949876" cy="2612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r:id="rId5" imgW="2880360" imgH="1904760" progId="">
                  <p:embed/>
                </p:oleObj>
              </mc:Choice>
              <mc:Fallback>
                <p:oleObj r:id="rId5" imgW="2880360" imgH="190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0024" y="2889942"/>
                        <a:ext cx="3949876" cy="2612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259644"/>
              </p:ext>
            </p:extLst>
          </p:nvPr>
        </p:nvGraphicFramePr>
        <p:xfrm>
          <a:off x="7224156" y="3415842"/>
          <a:ext cx="4089411" cy="2624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r:id="rId7" imgW="2937960" imgH="1886400" progId="">
                  <p:embed/>
                </p:oleObj>
              </mc:Choice>
              <mc:Fallback>
                <p:oleObj r:id="rId7" imgW="2937960" imgH="188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156" y="3415842"/>
                        <a:ext cx="4089411" cy="2624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69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</a:t>
            </a:r>
            <a:r>
              <a:rPr lang="ru-RU" b="1" dirty="0" smtClean="0"/>
              <a:t>проекта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 </a:t>
            </a:r>
            <a:r>
              <a:rPr lang="ru-RU" dirty="0"/>
              <a:t>Создать </a:t>
            </a:r>
            <a:r>
              <a:rPr lang="en-US" dirty="0"/>
              <a:t>NFT</a:t>
            </a:r>
            <a:r>
              <a:rPr lang="ru-RU" dirty="0"/>
              <a:t>-питомца, который требует регулярного ухода. Если пользователь не </a:t>
            </a:r>
            <a:r>
              <a:rPr lang="ru-RU" dirty="0" smtClean="0"/>
              <a:t>кормить и не лечить </a:t>
            </a:r>
            <a:r>
              <a:rPr lang="ru-RU" dirty="0"/>
              <a:t>питомца через смарт-контракт, он </a:t>
            </a:r>
            <a:r>
              <a:rPr lang="ru-RU" dirty="0" smtClean="0"/>
              <a:t>становиться не активным.</a:t>
            </a:r>
          </a:p>
          <a:p>
            <a:r>
              <a:rPr lang="ru-RU" dirty="0" smtClean="0"/>
              <a:t>Первый питомец дается бесплатно для ознакомления, остальные можно купить за </a:t>
            </a:r>
            <a:r>
              <a:rPr lang="en-US" dirty="0" smtClean="0"/>
              <a:t>ETH</a:t>
            </a:r>
            <a:r>
              <a:rPr lang="uk-UA" dirty="0" smtClean="0"/>
              <a:t>, </a:t>
            </a:r>
            <a:r>
              <a:rPr lang="uk-UA" dirty="0" err="1" smtClean="0"/>
              <a:t>также</a:t>
            </a:r>
            <a:r>
              <a:rPr lang="uk-UA" dirty="0" smtClean="0"/>
              <a:t> </a:t>
            </a:r>
            <a:r>
              <a:rPr lang="uk-UA" dirty="0" err="1" smtClean="0"/>
              <a:t>их</a:t>
            </a:r>
            <a:r>
              <a:rPr lang="uk-UA" dirty="0" smtClean="0"/>
              <a:t> </a:t>
            </a:r>
            <a:r>
              <a:rPr lang="uk-UA" dirty="0" err="1" smtClean="0"/>
              <a:t>можно</a:t>
            </a:r>
            <a:r>
              <a:rPr lang="uk-UA" dirty="0" smtClean="0"/>
              <a:t> </a:t>
            </a:r>
            <a:r>
              <a:rPr lang="uk-UA" dirty="0" err="1" smtClean="0"/>
              <a:t>продавать</a:t>
            </a:r>
            <a:r>
              <a:rPr lang="uk-UA" dirty="0" smtClean="0"/>
              <a:t>, </a:t>
            </a:r>
            <a:r>
              <a:rPr lang="uk-UA" dirty="0" err="1" smtClean="0"/>
              <a:t>если</a:t>
            </a:r>
            <a:r>
              <a:rPr lang="uk-UA" dirty="0" smtClean="0"/>
              <a:t> не активні – </a:t>
            </a:r>
            <a:r>
              <a:rPr lang="uk-UA" dirty="0" err="1" smtClean="0"/>
              <a:t>лечить</a:t>
            </a:r>
            <a:r>
              <a:rPr lang="uk-UA" dirty="0" smtClean="0"/>
              <a:t> </a:t>
            </a:r>
            <a:r>
              <a:rPr lang="uk-UA" dirty="0" err="1" smtClean="0"/>
              <a:t>или</a:t>
            </a:r>
            <a:r>
              <a:rPr lang="uk-UA" dirty="0" smtClean="0"/>
              <a:t> </a:t>
            </a:r>
            <a:r>
              <a:rPr lang="uk-UA" dirty="0" err="1" smtClean="0"/>
              <a:t>удалять</a:t>
            </a:r>
            <a:r>
              <a:rPr lang="uk-UA" dirty="0" smtClean="0"/>
              <a:t> по </a:t>
            </a:r>
            <a:r>
              <a:rPr lang="uk-UA" dirty="0" err="1" smtClean="0"/>
              <a:t>желанию</a:t>
            </a:r>
            <a:r>
              <a:rPr lang="uk-UA" dirty="0" smtClean="0"/>
              <a:t>.</a:t>
            </a:r>
          </a:p>
          <a:p>
            <a:pPr lvl="0"/>
            <a:r>
              <a:rPr lang="ru-RU" dirty="0"/>
              <a:t>При достижении определенного уровня ухода </a:t>
            </a:r>
            <a:r>
              <a:rPr lang="ru-RU" dirty="0" smtClean="0"/>
              <a:t>:</a:t>
            </a:r>
            <a:endParaRPr lang="en-US" sz="2000" dirty="0"/>
          </a:p>
          <a:p>
            <a:pPr lvl="1"/>
            <a:r>
              <a:rPr lang="en-US" dirty="0"/>
              <a:t>NFT</a:t>
            </a:r>
            <a:r>
              <a:rPr lang="ru-RU" dirty="0"/>
              <a:t> меняет </a:t>
            </a:r>
            <a:r>
              <a:rPr lang="ru-RU" dirty="0" smtClean="0"/>
              <a:t>возраст.</a:t>
            </a:r>
            <a:endParaRPr lang="en-US" sz="1800" dirty="0"/>
          </a:p>
          <a:p>
            <a:pPr lvl="1"/>
            <a:r>
              <a:rPr lang="ru-RU" dirty="0"/>
              <a:t>Обновляется изображение (новый </a:t>
            </a:r>
            <a:r>
              <a:rPr lang="en-US" dirty="0"/>
              <a:t>IPFS URI</a:t>
            </a:r>
            <a:r>
              <a:rPr lang="ru-RU" dirty="0"/>
              <a:t>).</a:t>
            </a:r>
            <a:endParaRPr lang="en-US" sz="1800" dirty="0"/>
          </a:p>
          <a:p>
            <a:endParaRPr lang="uk-UA" dirty="0" smtClean="0"/>
          </a:p>
          <a:p>
            <a:r>
              <a:rPr lang="uk-UA" dirty="0" smtClean="0"/>
              <a:t> </a:t>
            </a:r>
            <a:r>
              <a:rPr lang="ru-RU" dirty="0" smtClean="0"/>
              <a:t>Проект </a:t>
            </a:r>
            <a:r>
              <a:rPr lang="ru-RU" dirty="0"/>
              <a:t>объединяет игровую механику с </a:t>
            </a:r>
            <a:r>
              <a:rPr lang="en-US" dirty="0"/>
              <a:t>NFT</a:t>
            </a:r>
            <a:r>
              <a:rPr lang="ru-RU" dirty="0"/>
              <a:t> и показывает, как </a:t>
            </a:r>
            <a:r>
              <a:rPr lang="ru-RU" dirty="0" err="1"/>
              <a:t>блокчейн</a:t>
            </a:r>
            <a:r>
              <a:rPr lang="ru-RU" dirty="0"/>
              <a:t> можно использовать для создания привычек и вовлечения </a:t>
            </a:r>
            <a:r>
              <a:rPr lang="ru-RU" dirty="0" smtClean="0"/>
              <a:t>пользователей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8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Реализовано</a:t>
            </a:r>
            <a:r>
              <a:rPr lang="uk-UA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Написать смарт-контракт на </a:t>
            </a:r>
            <a:r>
              <a:rPr lang="en-US" dirty="0"/>
              <a:t>Solidity</a:t>
            </a:r>
            <a:r>
              <a:rPr lang="ru-RU" dirty="0"/>
              <a:t> (</a:t>
            </a:r>
            <a:r>
              <a:rPr lang="en-US" dirty="0"/>
              <a:t>NFT</a:t>
            </a:r>
            <a:r>
              <a:rPr lang="ru-RU" dirty="0"/>
              <a:t>, здоровье, кормление, </a:t>
            </a:r>
            <a:r>
              <a:rPr lang="ru-RU" dirty="0" smtClean="0"/>
              <a:t>деактивация).</a:t>
            </a:r>
            <a:endParaRPr lang="en-US" dirty="0"/>
          </a:p>
          <a:p>
            <a:pPr lvl="0"/>
            <a:r>
              <a:rPr lang="en-US" dirty="0" err="1"/>
              <a:t>Протестировать</a:t>
            </a:r>
            <a:r>
              <a:rPr lang="en-US" dirty="0"/>
              <a:t> </a:t>
            </a:r>
            <a:r>
              <a:rPr lang="en-US" dirty="0" err="1"/>
              <a:t>контракт</a:t>
            </a:r>
            <a:r>
              <a:rPr lang="en-US" dirty="0"/>
              <a:t> в Hardhat.</a:t>
            </a:r>
          </a:p>
          <a:p>
            <a:pPr lvl="0"/>
            <a:r>
              <a:rPr lang="ru-RU" dirty="0"/>
              <a:t>Подключить контракт к сайту (через </a:t>
            </a:r>
            <a:r>
              <a:rPr lang="en-US" dirty="0" err="1"/>
              <a:t>MetaMask</a:t>
            </a:r>
            <a:r>
              <a:rPr lang="ru-RU" dirty="0" smtClean="0"/>
              <a:t>).</a:t>
            </a:r>
          </a:p>
          <a:p>
            <a:pPr lvl="0"/>
            <a:r>
              <a:rPr lang="ru-RU" dirty="0"/>
              <a:t>Сделать веб-интерфейс на </a:t>
            </a:r>
            <a:r>
              <a:rPr lang="en-US" dirty="0"/>
              <a:t>ASP</a:t>
            </a:r>
            <a:r>
              <a:rPr lang="ru-RU" dirty="0"/>
              <a:t>.</a:t>
            </a:r>
            <a:r>
              <a:rPr lang="en-US" dirty="0"/>
              <a:t>NET</a:t>
            </a:r>
            <a:r>
              <a:rPr lang="ru-RU" dirty="0"/>
              <a:t> (страницы с питомцами).</a:t>
            </a:r>
            <a:endParaRPr lang="en-US" dirty="0"/>
          </a:p>
          <a:p>
            <a:pPr lvl="0"/>
            <a:r>
              <a:rPr lang="ru-RU" dirty="0" smtClean="0"/>
              <a:t>Написать сервер для хранения данных через </a:t>
            </a:r>
            <a:r>
              <a:rPr lang="en-US" b="1" dirty="0" smtClean="0"/>
              <a:t>IPFS</a:t>
            </a:r>
            <a:r>
              <a:rPr lang="ru-RU" b="1" dirty="0" smtClean="0"/>
              <a:t> (</a:t>
            </a:r>
            <a:r>
              <a:rPr lang="ru-RU" dirty="0"/>
              <a:t>децентрализованную сеть хранения</a:t>
            </a:r>
            <a:r>
              <a:rPr lang="ru-RU" b="1" dirty="0" smtClean="0"/>
              <a:t>)</a:t>
            </a:r>
            <a:r>
              <a:rPr lang="ru-RU" dirty="0" smtClean="0"/>
              <a:t>.</a:t>
            </a:r>
            <a:endParaRPr lang="en-US" dirty="0"/>
          </a:p>
          <a:p>
            <a:pPr lvl="0"/>
            <a:r>
              <a:rPr lang="ru-RU" dirty="0" smtClean="0"/>
              <a:t>Найти изображения питомцев </a:t>
            </a:r>
            <a:r>
              <a:rPr lang="ru-RU" dirty="0"/>
              <a:t>(разные состояния).</a:t>
            </a:r>
            <a:endParaRPr lang="en-US" dirty="0"/>
          </a:p>
          <a:p>
            <a:r>
              <a:rPr lang="ru-RU" dirty="0"/>
              <a:t>Сделать сайт понятным и красивым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4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Технологии (технический стек)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Solidity</a:t>
            </a:r>
            <a:r>
              <a:rPr lang="ru-RU" b="1" dirty="0"/>
              <a:t> + </a:t>
            </a:r>
            <a:r>
              <a:rPr lang="en-US" b="1" dirty="0"/>
              <a:t>Hardhat</a:t>
            </a:r>
            <a:r>
              <a:rPr lang="ru-RU" dirty="0"/>
              <a:t> — создание и тестирование смарт-контрактов.</a:t>
            </a:r>
            <a:endParaRPr lang="en-US" dirty="0"/>
          </a:p>
          <a:p>
            <a:pPr lvl="0"/>
            <a:r>
              <a:rPr lang="en-US" b="1" dirty="0"/>
              <a:t>ASP</a:t>
            </a:r>
            <a:r>
              <a:rPr lang="ru-RU" b="1" dirty="0"/>
              <a:t>.</a:t>
            </a:r>
            <a:r>
              <a:rPr lang="en-US" b="1" dirty="0"/>
              <a:t>NET</a:t>
            </a:r>
            <a:r>
              <a:rPr lang="ru-RU" dirty="0"/>
              <a:t> — создание сайта (интерфейса).</a:t>
            </a:r>
            <a:endParaRPr lang="en-US" dirty="0"/>
          </a:p>
          <a:p>
            <a:pPr lvl="0"/>
            <a:r>
              <a:rPr lang="en-US" b="1" dirty="0"/>
              <a:t>Web</a:t>
            </a:r>
            <a:r>
              <a:rPr lang="ru-RU" b="1" dirty="0"/>
              <a:t>3.</a:t>
            </a:r>
            <a:r>
              <a:rPr lang="en-US" b="1" dirty="0" err="1"/>
              <a:t>js</a:t>
            </a:r>
            <a:r>
              <a:rPr lang="ru-RU" b="1" dirty="0"/>
              <a:t> / </a:t>
            </a:r>
            <a:r>
              <a:rPr lang="en-US" b="1" dirty="0"/>
              <a:t>ethers</a:t>
            </a:r>
            <a:r>
              <a:rPr lang="ru-RU" b="1" dirty="0"/>
              <a:t>.</a:t>
            </a:r>
            <a:r>
              <a:rPr lang="en-US" b="1" dirty="0" err="1"/>
              <a:t>js</a:t>
            </a:r>
            <a:r>
              <a:rPr lang="ru-RU" dirty="0"/>
              <a:t> — подключение сайта к </a:t>
            </a:r>
            <a:r>
              <a:rPr lang="ru-RU" dirty="0" err="1"/>
              <a:t>блокчейну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en-US" b="1" dirty="0" err="1"/>
              <a:t>MetaMask</a:t>
            </a:r>
            <a:r>
              <a:rPr lang="ru-RU" dirty="0"/>
              <a:t> — вход в систему и отправка транзакций.</a:t>
            </a:r>
            <a:endParaRPr lang="en-US" dirty="0"/>
          </a:p>
          <a:p>
            <a:pPr lvl="0"/>
            <a:r>
              <a:rPr lang="en-US" b="1" dirty="0" smtClean="0"/>
              <a:t>IPFS</a:t>
            </a:r>
            <a:r>
              <a:rPr lang="ru-RU" b="1" dirty="0" smtClean="0"/>
              <a:t>(</a:t>
            </a:r>
            <a:r>
              <a:rPr lang="en-US" b="1" dirty="0"/>
              <a:t>https://app.pinata.cloud/</a:t>
            </a:r>
            <a:r>
              <a:rPr lang="ru-RU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хранение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 </a:t>
            </a:r>
            <a:r>
              <a:rPr lang="en-US" dirty="0" err="1"/>
              <a:t>питомцев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</a:t>
            </a:r>
            <a:r>
              <a:rPr lang="uk-UA" dirty="0" err="1" smtClean="0"/>
              <a:t>проекта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979" y="2336873"/>
            <a:ext cx="6482203" cy="3599313"/>
          </a:xfrm>
        </p:spPr>
        <p:txBody>
          <a:bodyPr/>
          <a:lstStyle/>
          <a:p>
            <a:r>
              <a:rPr lang="uk-UA" dirty="0" smtClean="0"/>
              <a:t>Контракт</a:t>
            </a:r>
          </a:p>
          <a:p>
            <a:r>
              <a:rPr lang="uk-UA" dirty="0" smtClean="0"/>
              <a:t>Сервер для записи </a:t>
            </a:r>
            <a:r>
              <a:rPr lang="uk-UA" dirty="0" err="1" smtClean="0"/>
              <a:t>метаданн</a:t>
            </a:r>
            <a:r>
              <a:rPr lang="ru-RU" dirty="0" smtClean="0"/>
              <a:t>ы</a:t>
            </a:r>
            <a:r>
              <a:rPr lang="uk-UA" dirty="0" smtClean="0"/>
              <a:t>х на сервер </a:t>
            </a:r>
            <a:r>
              <a:rPr lang="uk-UA" dirty="0" err="1" smtClean="0"/>
              <a:t>сайта</a:t>
            </a:r>
            <a:r>
              <a:rPr lang="uk-UA" dirty="0" smtClean="0"/>
              <a:t> </a:t>
            </a:r>
            <a:r>
              <a:rPr lang="en-US" dirty="0" err="1" smtClean="0"/>
              <a:t>pinata</a:t>
            </a:r>
            <a:r>
              <a:rPr lang="uk-UA" sz="1600" dirty="0" smtClean="0"/>
              <a:t>(</a:t>
            </a:r>
            <a:r>
              <a:rPr lang="uk-UA" sz="1600" dirty="0" err="1" smtClean="0"/>
              <a:t>из</a:t>
            </a:r>
            <a:r>
              <a:rPr lang="uk-UA" sz="1600" dirty="0" smtClean="0"/>
              <a:t>-за </a:t>
            </a:r>
            <a:r>
              <a:rPr lang="uk-UA" sz="1600" dirty="0" err="1" smtClean="0"/>
              <a:t>политики</a:t>
            </a:r>
            <a:r>
              <a:rPr lang="uk-UA" sz="1600" dirty="0" smtClean="0"/>
              <a:t> </a:t>
            </a:r>
            <a:r>
              <a:rPr lang="uk-UA" sz="1600" dirty="0" err="1" smtClean="0"/>
              <a:t>безопасности</a:t>
            </a:r>
            <a:r>
              <a:rPr lang="uk-UA" sz="1600" dirty="0" smtClean="0"/>
              <a:t> </a:t>
            </a:r>
            <a:r>
              <a:rPr lang="uk-UA" sz="1600" dirty="0" err="1" smtClean="0"/>
              <a:t>сайта</a:t>
            </a:r>
            <a:r>
              <a:rPr lang="uk-UA" sz="1600" dirty="0" smtClean="0"/>
              <a:t>, </a:t>
            </a:r>
            <a:r>
              <a:rPr lang="uk-UA" sz="1600" dirty="0" err="1" smtClean="0"/>
              <a:t>напрямую</a:t>
            </a:r>
            <a:r>
              <a:rPr lang="uk-UA" sz="1600" dirty="0" smtClean="0"/>
              <a:t> </a:t>
            </a:r>
            <a:r>
              <a:rPr lang="uk-UA" sz="1600" dirty="0" err="1" smtClean="0"/>
              <a:t>отправлять</a:t>
            </a:r>
            <a:r>
              <a:rPr lang="uk-UA" sz="1600" dirty="0" smtClean="0"/>
              <a:t> </a:t>
            </a:r>
            <a:r>
              <a:rPr lang="uk-UA" sz="1600" dirty="0" err="1" smtClean="0"/>
              <a:t>запрос</a:t>
            </a:r>
            <a:r>
              <a:rPr lang="uk-UA" sz="1600" dirty="0" smtClean="0"/>
              <a:t> на </a:t>
            </a:r>
            <a:r>
              <a:rPr lang="uk-UA" sz="1600" dirty="0" err="1" smtClean="0"/>
              <a:t>запись</a:t>
            </a:r>
            <a:r>
              <a:rPr lang="uk-UA" sz="1600" dirty="0" smtClean="0"/>
              <a:t> и </a:t>
            </a:r>
            <a:r>
              <a:rPr lang="uk-UA" sz="1600" dirty="0" err="1" smtClean="0"/>
              <a:t>получение</a:t>
            </a:r>
            <a:r>
              <a:rPr lang="uk-UA" sz="1600" dirty="0" smtClean="0"/>
              <a:t> </a:t>
            </a:r>
            <a:r>
              <a:rPr lang="uk-UA" sz="1600" dirty="0" err="1" smtClean="0"/>
              <a:t>данн</a:t>
            </a:r>
            <a:r>
              <a:rPr lang="ru-RU" sz="1600" dirty="0" err="1" smtClean="0"/>
              <a:t>ых</a:t>
            </a:r>
            <a:r>
              <a:rPr lang="ru-RU" sz="1600" dirty="0" smtClean="0"/>
              <a:t> нельзя, идет отклонение запроса</a:t>
            </a:r>
            <a:r>
              <a:rPr lang="uk-UA" dirty="0" smtClean="0"/>
              <a:t>)</a:t>
            </a:r>
          </a:p>
          <a:p>
            <a:r>
              <a:rPr lang="ru-RU" dirty="0" smtClean="0"/>
              <a:t>Игровая часть (странички сайтов с интересным и понятным дизайном)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2787273" cy="359931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914537"/>
              </p:ext>
            </p:extLst>
          </p:nvPr>
        </p:nvGraphicFramePr>
        <p:xfrm>
          <a:off x="680321" y="2079646"/>
          <a:ext cx="2787274" cy="437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3" imgW="929520" imgH="1459800" progId="">
                  <p:embed/>
                </p:oleObj>
              </mc:Choice>
              <mc:Fallback>
                <p:oleObj r:id="rId3" imgW="929520" imgH="145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079646"/>
                        <a:ext cx="2787274" cy="437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68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38068"/>
              </p:ext>
            </p:extLst>
          </p:nvPr>
        </p:nvGraphicFramePr>
        <p:xfrm>
          <a:off x="5594123" y="2195513"/>
          <a:ext cx="5356225" cy="4148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r:id="rId3" imgW="1929240" imgH="1493280" progId="">
                  <p:embed/>
                </p:oleObj>
              </mc:Choice>
              <mc:Fallback>
                <p:oleObj r:id="rId3" imgW="1929240" imgH="149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4123" y="2195513"/>
                        <a:ext cx="5356225" cy="4148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31437"/>
              </p:ext>
            </p:extLst>
          </p:nvPr>
        </p:nvGraphicFramePr>
        <p:xfrm>
          <a:off x="680320" y="2336873"/>
          <a:ext cx="4743288" cy="370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r:id="rId5" imgW="1575720" imgH="1231200" progId="">
                  <p:embed/>
                </p:oleObj>
              </mc:Choice>
              <mc:Fallback>
                <p:oleObj r:id="rId5" imgW="1575720" imgH="123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4743288" cy="370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90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60" y="806586"/>
            <a:ext cx="9613861" cy="1080938"/>
          </a:xfrm>
        </p:spPr>
        <p:txBody>
          <a:bodyPr/>
          <a:lstStyle/>
          <a:p>
            <a:r>
              <a:rPr lang="en-US" b="1" dirty="0"/>
              <a:t>IPFS</a:t>
            </a:r>
            <a:r>
              <a:rPr lang="en-US" dirty="0"/>
              <a:t> — </a:t>
            </a:r>
            <a:r>
              <a:rPr lang="en-US" dirty="0" err="1"/>
              <a:t>хранение</a:t>
            </a:r>
            <a:r>
              <a:rPr lang="en-US" dirty="0"/>
              <a:t> </a:t>
            </a:r>
            <a:r>
              <a:rPr lang="uk-UA" dirty="0" err="1" smtClean="0"/>
              <a:t>данн</a:t>
            </a:r>
            <a:r>
              <a:rPr lang="ru-RU" dirty="0" err="1" smtClean="0"/>
              <a:t>ых</a:t>
            </a:r>
            <a:r>
              <a:rPr lang="en-US" dirty="0" smtClean="0"/>
              <a:t> </a:t>
            </a:r>
            <a:r>
              <a:rPr lang="en-US" dirty="0" err="1"/>
              <a:t>питомцев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01227"/>
              </p:ext>
            </p:extLst>
          </p:nvPr>
        </p:nvGraphicFramePr>
        <p:xfrm>
          <a:off x="363498" y="2940444"/>
          <a:ext cx="4958200" cy="369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r:id="rId3" imgW="2904480" imgH="2166840" progId="">
                  <p:embed/>
                </p:oleObj>
              </mc:Choice>
              <mc:Fallback>
                <p:oleObj r:id="rId3" imgW="2904480" imgH="2166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498" y="2940444"/>
                        <a:ext cx="4958200" cy="3698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123313"/>
              </p:ext>
            </p:extLst>
          </p:nvPr>
        </p:nvGraphicFramePr>
        <p:xfrm>
          <a:off x="5940905" y="2897590"/>
          <a:ext cx="5070875" cy="369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r:id="rId5" imgW="2880360" imgH="2099880" progId="">
                  <p:embed/>
                </p:oleObj>
              </mc:Choice>
              <mc:Fallback>
                <p:oleObj r:id="rId5" imgW="2880360" imgH="2099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905" y="2897590"/>
                        <a:ext cx="5070875" cy="3698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8130" y="1974260"/>
            <a:ext cx="118349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Все </a:t>
            </a:r>
            <a:r>
              <a:rPr kumimoji="0" lang="uk-UA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изображения</a:t>
            </a:r>
            <a:r>
              <a:rPr kumimoji="0" lang="uk-UA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metadata</a:t>
            </a:r>
            <a:r>
              <a:rPr kumimoji="0" lang="uk-UA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en-US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токенов</a:t>
            </a:r>
            <a:r>
              <a:rPr kumimoji="0" lang="uk-UA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загружаются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IPFS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InterPlanetary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System) —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децентрализованную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хранения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Каждое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изображение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получает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уникальный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IPFS-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который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сохраняется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метаданных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NFT-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питомца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35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46990" y="2527286"/>
            <a:ext cx="3070034" cy="576262"/>
          </a:xfrm>
        </p:spPr>
        <p:txBody>
          <a:bodyPr/>
          <a:lstStyle/>
          <a:p>
            <a:r>
              <a:rPr lang="ru-RU" sz="1600" dirty="0" smtClean="0"/>
              <a:t>Видим </a:t>
            </a:r>
            <a:r>
              <a:rPr lang="ru-RU" sz="1600" dirty="0"/>
              <a:t>страничку только 1 раз как только попали на сайт и не получили </a:t>
            </a:r>
            <a:r>
              <a:rPr lang="ru-RU" sz="1600" dirty="0" smtClean="0"/>
              <a:t>питомца</a:t>
            </a:r>
            <a:endParaRPr lang="en-US" sz="16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15"/>
          </p:nvPr>
        </p:nvSpPr>
        <p:spPr>
          <a:xfrm>
            <a:off x="680322" y="3533103"/>
            <a:ext cx="3049702" cy="26049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>
          <a:xfrm>
            <a:off x="3979229" y="2241228"/>
            <a:ext cx="3063240" cy="576262"/>
          </a:xfrm>
        </p:spPr>
        <p:txBody>
          <a:bodyPr/>
          <a:lstStyle/>
          <a:p>
            <a:r>
              <a:rPr lang="ru-RU" sz="1600" dirty="0" smtClean="0"/>
              <a:t>Форма первого (ознакомительного, поэтому и бесплатного) питомца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half" idx="16"/>
          </p:nvPr>
        </p:nvSpPr>
        <p:spPr>
          <a:xfrm>
            <a:off x="3945470" y="3224554"/>
            <a:ext cx="3063240" cy="18224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387463" y="2729739"/>
            <a:ext cx="3070025" cy="576262"/>
          </a:xfrm>
        </p:spPr>
        <p:txBody>
          <a:bodyPr/>
          <a:lstStyle/>
          <a:p>
            <a:r>
              <a:rPr lang="ru-RU" sz="1600" dirty="0" smtClean="0"/>
              <a:t>И Вот питомец у клиента</a:t>
            </a:r>
          </a:p>
          <a:p>
            <a:endParaRPr lang="en-US" sz="16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half" idx="17"/>
          </p:nvPr>
        </p:nvSpPr>
        <p:spPr>
          <a:xfrm>
            <a:off x="7224156" y="3533103"/>
            <a:ext cx="3070025" cy="260496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826585"/>
              </p:ext>
            </p:extLst>
          </p:nvPr>
        </p:nvGraphicFramePr>
        <p:xfrm>
          <a:off x="3730024" y="2888770"/>
          <a:ext cx="4544439" cy="242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r:id="rId3" imgW="2886120" imgH="1539000" progId="">
                  <p:embed/>
                </p:oleObj>
              </mc:Choice>
              <mc:Fallback>
                <p:oleObj r:id="rId3" imgW="2886120" imgH="153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24" y="2888770"/>
                        <a:ext cx="4544439" cy="242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596273"/>
              </p:ext>
            </p:extLst>
          </p:nvPr>
        </p:nvGraphicFramePr>
        <p:xfrm>
          <a:off x="268344" y="3318325"/>
          <a:ext cx="4351157" cy="301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r:id="rId5" imgW="2840400" imgH="1965960" progId="">
                  <p:embed/>
                </p:oleObj>
              </mc:Choice>
              <mc:Fallback>
                <p:oleObj r:id="rId5" imgW="2840400" imgH="196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344" y="3318325"/>
                        <a:ext cx="4351157" cy="301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146127"/>
              </p:ext>
            </p:extLst>
          </p:nvPr>
        </p:nvGraphicFramePr>
        <p:xfrm>
          <a:off x="7224156" y="3333625"/>
          <a:ext cx="4612715" cy="2906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r:id="rId7" imgW="2849760" imgH="1794960" progId="">
                  <p:embed/>
                </p:oleObj>
              </mc:Choice>
              <mc:Fallback>
                <p:oleObj r:id="rId7" imgW="2849760" imgH="1794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156" y="3333625"/>
                        <a:ext cx="4612715" cy="2906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459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24393" y="2239336"/>
            <a:ext cx="3876256" cy="3599315"/>
          </a:xfrm>
        </p:spPr>
        <p:txBody>
          <a:bodyPr/>
          <a:lstStyle/>
          <a:p>
            <a:r>
              <a:rPr lang="ru-RU" dirty="0" smtClean="0"/>
              <a:t>Вам </a:t>
            </a:r>
            <a:r>
              <a:rPr lang="ru-RU" dirty="0" err="1" smtClean="0"/>
              <a:t>доспупен</a:t>
            </a:r>
            <a:r>
              <a:rPr lang="ru-RU" dirty="0" smtClean="0"/>
              <a:t> выбор бесплатной и бонусной еды</a:t>
            </a:r>
          </a:p>
          <a:p>
            <a:r>
              <a:rPr lang="ru-RU" dirty="0" smtClean="0"/>
              <a:t>С каждым кормлением уровень сытости повышается на 10(20)% при обычном(бонусном) кормлении</a:t>
            </a:r>
          </a:p>
          <a:p>
            <a:r>
              <a:rPr lang="ru-RU" dirty="0" smtClean="0"/>
              <a:t>Если питомец не голоден(здоров), покормить(вылечить) его не выйдет, будет предупреждающее </a:t>
            </a:r>
            <a:r>
              <a:rPr lang="ru-RU" dirty="0" err="1" smtClean="0"/>
              <a:t>сообщание</a:t>
            </a:r>
            <a:endParaRPr lang="ru-RU" dirty="0" smtClean="0"/>
          </a:p>
          <a:p>
            <a:r>
              <a:rPr lang="ru-RU" dirty="0" smtClean="0"/>
              <a:t>Все действия с питомцев записываются в </a:t>
            </a:r>
            <a:r>
              <a:rPr lang="en-US" dirty="0" smtClean="0"/>
              <a:t>metadata</a:t>
            </a:r>
            <a:r>
              <a:rPr lang="ru-RU" dirty="0" smtClean="0"/>
              <a:t>, которая является уникальной для каждого </a:t>
            </a:r>
            <a:r>
              <a:rPr lang="ru-RU" dirty="0" err="1" smtClean="0"/>
              <a:t>токена.Это</a:t>
            </a:r>
            <a:r>
              <a:rPr lang="ru-RU" dirty="0" smtClean="0"/>
              <a:t> позволяет отслеживать историю, состояние и характеристики каждого питомца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184693"/>
              </p:ext>
            </p:extLst>
          </p:nvPr>
        </p:nvGraphicFramePr>
        <p:xfrm>
          <a:off x="4298317" y="2079533"/>
          <a:ext cx="5605703" cy="375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r:id="rId3" imgW="2968560" imgH="1990080" progId="">
                  <p:embed/>
                </p:oleObj>
              </mc:Choice>
              <mc:Fallback>
                <p:oleObj r:id="rId3" imgW="2968560" imgH="1990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8317" y="2079533"/>
                        <a:ext cx="5605703" cy="3759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27023"/>
              </p:ext>
            </p:extLst>
          </p:nvPr>
        </p:nvGraphicFramePr>
        <p:xfrm>
          <a:off x="8412563" y="4467219"/>
          <a:ext cx="298291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r:id="rId5" imgW="2983680" imgH="1971720" progId="">
                  <p:embed/>
                </p:oleObj>
              </mc:Choice>
              <mc:Fallback>
                <p:oleObj r:id="rId5" imgW="2983680" imgH="197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2563" y="4467219"/>
                        <a:ext cx="2982913" cy="197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430056"/>
              </p:ext>
            </p:extLst>
          </p:nvPr>
        </p:nvGraphicFramePr>
        <p:xfrm>
          <a:off x="9857404" y="2905661"/>
          <a:ext cx="1974850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r:id="rId7" imgW="1974960" imgH="1852920" progId="">
                  <p:embed/>
                </p:oleObj>
              </mc:Choice>
              <mc:Fallback>
                <p:oleObj r:id="rId7" imgW="1974960" imgH="1852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57404" y="2905661"/>
                        <a:ext cx="1974850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3160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1172</TotalTime>
  <Words>489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NFT- питомец</vt:lpstr>
      <vt:lpstr>Цель проекта:</vt:lpstr>
      <vt:lpstr>Реализовано:</vt:lpstr>
      <vt:lpstr>Технологии (технический стек)</vt:lpstr>
      <vt:lpstr>Структура проекта:</vt:lpstr>
      <vt:lpstr>Contract:</vt:lpstr>
      <vt:lpstr>IPFS — хранение данных питомцев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NFT- питомец</dc:title>
  <dc:creator>Microsoft account</dc:creator>
  <cp:lastModifiedBy>Microsoft account</cp:lastModifiedBy>
  <cp:revision>19</cp:revision>
  <dcterms:created xsi:type="dcterms:W3CDTF">2025-10-02T13:51:45Z</dcterms:created>
  <dcterms:modified xsi:type="dcterms:W3CDTF">2025-10-03T09:23:55Z</dcterms:modified>
</cp:coreProperties>
</file>